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1" r:id="rId1"/>
  </p:sldMasterIdLst>
  <p:notesMasterIdLst>
    <p:notesMasterId r:id="rId3"/>
  </p:notesMasterIdLst>
  <p:sldIdLst>
    <p:sldId id="256" r:id="rId2"/>
  </p:sldIdLst>
  <p:sldSz cx="9144000" cy="5143500" type="screen16x9"/>
  <p:notesSz cx="6858000" cy="9144000"/>
  <p:embeddedFontLst>
    <p:embeddedFont>
      <p:font typeface="Impact" panose="020B0806030902050204" pitchFamily="34" charset="0"/>
      <p:regular r:id="rId4"/>
    </p:embeddedFont>
    <p:embeddedFont>
      <p:font typeface="Roboto" panose="02000000000000000000" pitchFamily="2" charset="0"/>
      <p:regular r:id="rId5"/>
      <p:bold r:id="rId6"/>
      <p:italic r:id="rId7"/>
      <p:boldItalic r:id="rId8"/>
    </p:embeddedFont>
    <p:embeddedFont>
      <p:font typeface="Roboto Medium" panose="02000000000000000000" pitchFamily="2" charset="0"/>
      <p:regular r:id="rId9"/>
      <p:bold r:id="rId10"/>
      <p:italic r:id="rId11"/>
      <p:boldItalic r:id="rId1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Philippe Krief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BFBF"/>
    <a:srgbClr val="000000"/>
    <a:srgbClr val="EA8E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90"/>
    <p:restoredTop sz="94692"/>
  </p:normalViewPr>
  <p:slideViewPr>
    <p:cSldViewPr snapToGrid="0">
      <p:cViewPr varScale="1">
        <p:scale>
          <a:sx n="188" d="100"/>
          <a:sy n="188" d="100"/>
        </p:scale>
        <p:origin x="248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commentAuthors" Target="commentAuthor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viewProps" Target="viewProps.xml"/><Relationship Id="rId10" Type="http://schemas.openxmlformats.org/officeDocument/2006/relationships/font" Target="fonts/font7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presProps" Target="presProps.xml"/></Relationships>
</file>

<file path=ppt/media/image1.tiff>
</file>

<file path=ppt/media/image2.tiff>
</file>

<file path=ppt/media/image3.png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946f712e93_1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946f712e93_1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tiff"/><Relationship Id="rId3" Type="http://schemas.openxmlformats.org/officeDocument/2006/relationships/image" Target="../media/image2.tiff"/><Relationship Id="rId7" Type="http://schemas.openxmlformats.org/officeDocument/2006/relationships/image" Target="../media/image4.tiff"/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unsplash.com/@phkrief/likes?utm_source=unsplash&amp;utm_medium=referral&amp;utm_content=creditCopyText" TargetMode="External"/><Relationship Id="rId5" Type="http://schemas.openxmlformats.org/officeDocument/2006/relationships/hyperlink" Target="https://unsplash.com/@marcsm?utm_source=unsplash&amp;utm_medium=referral&amp;utm_content=creditCopyText" TargetMode="Externa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 2">
  <p:cSld name="TITLE_1_2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4150185-848A-7F4F-8ABC-51FFCAEA160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424" y="-1"/>
            <a:ext cx="9136576" cy="5143501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5B4411C-621D-5643-AADC-9C6427671F3F}"/>
              </a:ext>
            </a:extLst>
          </p:cNvPr>
          <p:cNvSpPr/>
          <p:nvPr userDrawn="1"/>
        </p:nvSpPr>
        <p:spPr>
          <a:xfrm>
            <a:off x="7424" y="-900"/>
            <a:ext cx="9136800" cy="5144400"/>
          </a:xfrm>
          <a:prstGeom prst="rect">
            <a:avLst/>
          </a:prstGeom>
          <a:gradFill>
            <a:gsLst>
              <a:gs pos="0">
                <a:srgbClr val="BFBFBF">
                  <a:alpha val="0"/>
                </a:srgbClr>
              </a:gs>
              <a:gs pos="89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Google Shape;27;p3"/>
          <p:cNvSpPr txBox="1">
            <a:spLocks noGrp="1"/>
          </p:cNvSpPr>
          <p:nvPr>
            <p:ph type="ctrTitle"/>
          </p:nvPr>
        </p:nvSpPr>
        <p:spPr>
          <a:xfrm>
            <a:off x="311700" y="1715106"/>
            <a:ext cx="8520600" cy="117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"/>
              <a:buNone/>
              <a:defRPr sz="30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"/>
              <a:buNone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"/>
              <a:buNone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"/>
              <a:buNone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"/>
              <a:buNone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"/>
              <a:buNone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"/>
              <a:buNone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"/>
              <a:buNone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"/>
              <a:buNone/>
              <a:def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BFA424A-75AB-754F-9324-D779DBC3386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847638" y="128183"/>
            <a:ext cx="2116800" cy="457317"/>
          </a:xfrm>
          <a:prstGeom prst="rect">
            <a:avLst/>
          </a:prstGeom>
        </p:spPr>
      </p:pic>
      <p:sp>
        <p:nvSpPr>
          <p:cNvPr id="28" name="Google Shape;28;p3"/>
          <p:cNvSpPr txBox="1">
            <a:spLocks noGrp="1"/>
          </p:cNvSpPr>
          <p:nvPr>
            <p:ph type="subTitle" idx="1"/>
          </p:nvPr>
        </p:nvSpPr>
        <p:spPr>
          <a:xfrm>
            <a:off x="311700" y="2949118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Font typeface="Roboto Medium"/>
              <a:buNone/>
              <a:defRPr sz="1600">
                <a:solidFill>
                  <a:srgbClr val="EFEFE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Font typeface="Roboto Medium"/>
              <a:buNone/>
              <a:defRPr sz="1600">
                <a:solidFill>
                  <a:srgbClr val="EFEFE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Font typeface="Roboto Medium"/>
              <a:buNone/>
              <a:defRPr sz="1600">
                <a:solidFill>
                  <a:srgbClr val="EFEFE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Font typeface="Roboto Medium"/>
              <a:buNone/>
              <a:defRPr sz="1600">
                <a:solidFill>
                  <a:srgbClr val="EFEFE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Font typeface="Roboto Medium"/>
              <a:buNone/>
              <a:defRPr sz="1600">
                <a:solidFill>
                  <a:srgbClr val="EFEFE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Font typeface="Roboto Medium"/>
              <a:buNone/>
              <a:defRPr sz="1600">
                <a:solidFill>
                  <a:srgbClr val="EFEFE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Font typeface="Roboto Medium"/>
              <a:buNone/>
              <a:defRPr sz="1600">
                <a:solidFill>
                  <a:srgbClr val="EFEFE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Font typeface="Roboto Medium"/>
              <a:buNone/>
              <a:defRPr sz="1600">
                <a:solidFill>
                  <a:srgbClr val="EFEFE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Font typeface="Roboto Medium"/>
              <a:buNone/>
              <a:defRPr sz="1600">
                <a:solidFill>
                  <a:srgbClr val="EFEFE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>
            <a:endParaRPr dirty="0"/>
          </a:p>
        </p:txBody>
      </p:sp>
      <p:sp>
        <p:nvSpPr>
          <p:cNvPr id="29" name="Google Shape;29;p3"/>
          <p:cNvSpPr txBox="1"/>
          <p:nvPr/>
        </p:nvSpPr>
        <p:spPr>
          <a:xfrm>
            <a:off x="2198700" y="4867525"/>
            <a:ext cx="4746600" cy="2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0000" rIns="91425" bIns="900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i="0" u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MADE AVAILABLE UNDER THE ECLIPSE PUBLIC LICENSE 2.0 (EPL-2.0)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0" name="Google Shape;30;p3"/>
          <p:cNvPicPr preferRelativeResize="0"/>
          <p:nvPr/>
        </p:nvPicPr>
        <p:blipFill>
          <a:blip r:embed="rId4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425" y="128300"/>
            <a:ext cx="1385455" cy="4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3"/>
          <p:cNvSpPr txBox="1"/>
          <p:nvPr/>
        </p:nvSpPr>
        <p:spPr>
          <a:xfrm>
            <a:off x="6865422" y="4867525"/>
            <a:ext cx="2278500" cy="2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0000" rIns="91425" bIns="900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b="0" dirty="0">
                <a:ln>
                  <a:solidFill>
                    <a:schemeClr val="bg1"/>
                  </a:solidFill>
                </a:ln>
              </a:rPr>
              <a:t>Photo by </a:t>
            </a:r>
            <a:r>
              <a:rPr lang="en-GB" sz="700" b="0" dirty="0">
                <a:ln>
                  <a:solidFill>
                    <a:schemeClr val="bg1"/>
                  </a:solidFill>
                </a:ln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Marc Sendra Martorell</a:t>
            </a:r>
            <a:r>
              <a:rPr lang="en-GB" sz="700" b="0" dirty="0">
                <a:ln>
                  <a:solidFill>
                    <a:schemeClr val="bg1"/>
                  </a:solidFill>
                </a:ln>
              </a:rPr>
              <a:t> on </a:t>
            </a:r>
            <a:r>
              <a:rPr lang="en-GB" sz="700" b="0" dirty="0">
                <a:ln>
                  <a:solidFill>
                    <a:schemeClr val="bg1"/>
                  </a:solidFill>
                </a:ln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</a:t>
            </a:r>
            <a:r>
              <a:rPr lang="en-GB" sz="700" b="0" dirty="0">
                <a:ln>
                  <a:solidFill>
                    <a:schemeClr val="bg1"/>
                  </a:solidFill>
                </a:ln>
              </a:rPr>
              <a:t> </a:t>
            </a:r>
            <a:endParaRPr sz="500" b="0" dirty="0">
              <a:ln>
                <a:solidFill>
                  <a:schemeClr val="bg1"/>
                </a:solidFill>
              </a:ln>
              <a:solidFill>
                <a:srgbClr val="FFFFFF"/>
              </a:solidFill>
            </a:endParaRPr>
          </a:p>
        </p:txBody>
      </p:sp>
      <p:sp>
        <p:nvSpPr>
          <p:cNvPr id="32" name="Google Shape;32;p3"/>
          <p:cNvSpPr txBox="1"/>
          <p:nvPr/>
        </p:nvSpPr>
        <p:spPr>
          <a:xfrm>
            <a:off x="6488884" y="4208063"/>
            <a:ext cx="1069200" cy="3723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Supported by:</a:t>
            </a:r>
            <a:endParaRPr sz="1100" b="1" dirty="0">
              <a:solidFill>
                <a:srgbClr val="EA8D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28E5078-74CC-BE41-9770-05CA2414C86D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58308" y="3789588"/>
            <a:ext cx="1530731" cy="759738"/>
          </a:xfrm>
          <a:prstGeom prst="rect">
            <a:avLst/>
          </a:prstGeom>
        </p:spPr>
      </p:pic>
      <p:sp>
        <p:nvSpPr>
          <p:cNvPr id="34" name="Google Shape;34;p3"/>
          <p:cNvSpPr txBox="1"/>
          <p:nvPr/>
        </p:nvSpPr>
        <p:spPr>
          <a:xfrm>
            <a:off x="311699" y="4090700"/>
            <a:ext cx="4831073" cy="5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2300"/>
              </a:spcAft>
              <a:buNone/>
            </a:pPr>
            <a:r>
              <a:rPr lang="en" sz="33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Eclipse</a:t>
            </a:r>
            <a:r>
              <a:rPr lang="en" sz="3300" b="1" dirty="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r>
              <a:rPr lang="en" sz="3300" b="0" dirty="0">
                <a:solidFill>
                  <a:srgbClr val="EA8D33"/>
                </a:solidFill>
                <a:latin typeface="Impact"/>
                <a:ea typeface="Impact"/>
                <a:cs typeface="Impact"/>
                <a:sym typeface="Impact"/>
              </a:rPr>
              <a:t>SAAM Mobility</a:t>
            </a:r>
            <a:r>
              <a:rPr lang="en" sz="3300" b="0" dirty="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r>
              <a:rPr lang="en" sz="3300" b="1" dirty="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2021</a:t>
            </a:r>
            <a:endParaRPr sz="3300" b="1" dirty="0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5" name="Google Shape;35;p3"/>
          <p:cNvSpPr txBox="1"/>
          <p:nvPr/>
        </p:nvSpPr>
        <p:spPr>
          <a:xfrm>
            <a:off x="311700" y="4488500"/>
            <a:ext cx="4831072" cy="4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2300"/>
              </a:spcAft>
              <a:buNone/>
            </a:pPr>
            <a:r>
              <a:rPr lang="en" sz="22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Security </a:t>
            </a:r>
            <a:r>
              <a:rPr lang="en" sz="2200" b="1" dirty="0">
                <a:solidFill>
                  <a:srgbClr val="EA8D33"/>
                </a:solidFill>
                <a:latin typeface="Roboto"/>
                <a:ea typeface="Roboto"/>
                <a:cs typeface="Roboto"/>
                <a:sym typeface="Roboto"/>
              </a:rPr>
              <a:t>|</a:t>
            </a:r>
            <a:r>
              <a:rPr lang="en" sz="22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AI </a:t>
            </a:r>
            <a:r>
              <a:rPr lang="en" sz="2200" b="1" dirty="0">
                <a:solidFill>
                  <a:srgbClr val="EA8E32"/>
                </a:solidFill>
                <a:latin typeface="Roboto"/>
                <a:ea typeface="Roboto"/>
                <a:cs typeface="Roboto"/>
                <a:sym typeface="Roboto"/>
              </a:rPr>
              <a:t>|</a:t>
            </a:r>
            <a:r>
              <a:rPr lang="en" sz="22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Architecture </a:t>
            </a:r>
            <a:r>
              <a:rPr lang="en" sz="2200" b="1" dirty="0">
                <a:solidFill>
                  <a:srgbClr val="EA8E32"/>
                </a:solidFill>
                <a:latin typeface="Roboto"/>
                <a:ea typeface="Roboto"/>
                <a:cs typeface="Roboto"/>
                <a:sym typeface="Roboto"/>
              </a:rPr>
              <a:t>|</a:t>
            </a:r>
            <a:r>
              <a:rPr lang="en" sz="22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Modelling</a:t>
            </a:r>
            <a:endParaRPr sz="22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6A7A219-BEF8-7641-8BD0-6C5D0548106A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20000" y="4549357"/>
            <a:ext cx="1344438" cy="232285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EC53C0C-51D9-BF40-BC35-1AC477C0D942}"/>
              </a:ext>
            </a:extLst>
          </p:cNvPr>
          <p:cNvCxnSpPr/>
          <p:nvPr userDrawn="1"/>
        </p:nvCxnSpPr>
        <p:spPr>
          <a:xfrm>
            <a:off x="7620000" y="4532045"/>
            <a:ext cx="134443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-4" y="4867500"/>
            <a:ext cx="9144000" cy="2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0000" rIns="91425" bIns="900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i="0" u="none" strike="noStrike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rPr>
              <a:t>MADE AVAILABLE UNDER THE ECLIPSE PUBLIC LICENSE 2.0 (EPL-2.0)</a:t>
            </a:r>
            <a:endParaRPr sz="600">
              <a:solidFill>
                <a:srgbClr val="99999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sz="600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600">
              <a:solidFill>
                <a:srgbClr val="99999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5"/>
          <p:cNvSpPr txBox="1">
            <a:spLocks noGrp="1"/>
          </p:cNvSpPr>
          <p:nvPr>
            <p:ph type="ctrTitle"/>
          </p:nvPr>
        </p:nvSpPr>
        <p:spPr>
          <a:xfrm>
            <a:off x="311700" y="1066713"/>
            <a:ext cx="8520600" cy="117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 dirty="0"/>
          </a:p>
        </p:txBody>
      </p:sp>
      <p:sp>
        <p:nvSpPr>
          <p:cNvPr id="55" name="Google Shape;55;p5"/>
          <p:cNvSpPr txBox="1">
            <a:spLocks noGrp="1"/>
          </p:cNvSpPr>
          <p:nvPr>
            <p:ph type="subTitle" idx="1"/>
          </p:nvPr>
        </p:nvSpPr>
        <p:spPr>
          <a:xfrm>
            <a:off x="311700" y="23007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Authors and Affiliations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</TotalTime>
  <Words>3</Words>
  <Application>Microsoft Macintosh PowerPoint</Application>
  <PresentationFormat>On-screen Show (16:9)</PresentationFormat>
  <Paragraphs>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Roboto</vt:lpstr>
      <vt:lpstr>Roboto Medium</vt:lpstr>
      <vt:lpstr>Arial</vt:lpstr>
      <vt:lpstr>Impact</vt:lpstr>
      <vt:lpstr>Simple Light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Your title on Security</dc:title>
  <cp:lastModifiedBy>Philippe Krief</cp:lastModifiedBy>
  <cp:revision>11</cp:revision>
  <dcterms:modified xsi:type="dcterms:W3CDTF">2021-05-21T13:30:08Z</dcterms:modified>
</cp:coreProperties>
</file>